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22"/>
  </p:notesMasterIdLst>
  <p:sldIdLst>
    <p:sldId id="312" r:id="rId3"/>
    <p:sldId id="302" r:id="rId4"/>
    <p:sldId id="304" r:id="rId5"/>
    <p:sldId id="295" r:id="rId6"/>
    <p:sldId id="308" r:id="rId7"/>
    <p:sldId id="315" r:id="rId8"/>
    <p:sldId id="319" r:id="rId9"/>
    <p:sldId id="314" r:id="rId10"/>
    <p:sldId id="309" r:id="rId11"/>
    <p:sldId id="303" r:id="rId12"/>
    <p:sldId id="258" r:id="rId13"/>
    <p:sldId id="259" r:id="rId14"/>
    <p:sldId id="316" r:id="rId15"/>
    <p:sldId id="317" r:id="rId16"/>
    <p:sldId id="318" r:id="rId17"/>
    <p:sldId id="299" r:id="rId18"/>
    <p:sldId id="260" r:id="rId19"/>
    <p:sldId id="296" r:id="rId20"/>
    <p:sldId id="32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968C1-DAD0-452A-B9EB-22285548ECFE}" v="17" dt="2020-09-17T23:17:22.914"/>
    <p1510:client id="{6EA5737B-7F67-4BF7-B55E-BA20447B6F13}" v="50" dt="2020-09-17T00:19:41.1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, RAYNA" userId="bb3a813a-f78d-4c57-a4c4-0b40c64153f9" providerId="ADAL" clId="{22A968C1-DAD0-452A-B9EB-22285548ECFE}"/>
    <pc:docChg chg="custSel mod addSld delSld modSld sldOrd modMainMaster">
      <pc:chgData name="SMITH, RAYNA" userId="bb3a813a-f78d-4c57-a4c4-0b40c64153f9" providerId="ADAL" clId="{22A968C1-DAD0-452A-B9EB-22285548ECFE}" dt="2020-09-17T23:28:24.575" v="107"/>
      <pc:docMkLst>
        <pc:docMk/>
      </pc:docMkLst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1798719942" sldId="258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440599909" sldId="259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3146859234" sldId="260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2418700582" sldId="295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3625519796" sldId="296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3384823434" sldId="299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1020480667" sldId="302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1991193876" sldId="303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361920658" sldId="304"/>
        </pc:sldMkLst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473480406" sldId="308"/>
        </pc:sldMkLst>
      </pc:sldChg>
      <pc:sldChg chg="ord modTransition">
        <pc:chgData name="SMITH, RAYNA" userId="bb3a813a-f78d-4c57-a4c4-0b40c64153f9" providerId="ADAL" clId="{22A968C1-DAD0-452A-B9EB-22285548ECFE}" dt="2020-09-17T19:30:14.932" v="100"/>
        <pc:sldMkLst>
          <pc:docMk/>
          <pc:sldMk cId="2307866401" sldId="309"/>
        </pc:sldMkLst>
      </pc:sldChg>
      <pc:sldChg chg="del ord">
        <pc:chgData name="SMITH, RAYNA" userId="bb3a813a-f78d-4c57-a4c4-0b40c64153f9" providerId="ADAL" clId="{22A968C1-DAD0-452A-B9EB-22285548ECFE}" dt="2020-09-17T19:08:38.361" v="90" actId="2696"/>
        <pc:sldMkLst>
          <pc:docMk/>
          <pc:sldMk cId="3708747020" sldId="310"/>
        </pc:sldMkLst>
      </pc:sldChg>
      <pc:sldChg chg="modSp modTransition">
        <pc:chgData name="SMITH, RAYNA" userId="bb3a813a-f78d-4c57-a4c4-0b40c64153f9" providerId="ADAL" clId="{22A968C1-DAD0-452A-B9EB-22285548ECFE}" dt="2020-09-17T23:17:22.914" v="104" actId="14100"/>
        <pc:sldMkLst>
          <pc:docMk/>
          <pc:sldMk cId="1693344739" sldId="312"/>
        </pc:sldMkLst>
        <pc:graphicFrameChg chg="mod">
          <ac:chgData name="SMITH, RAYNA" userId="bb3a813a-f78d-4c57-a4c4-0b40c64153f9" providerId="ADAL" clId="{22A968C1-DAD0-452A-B9EB-22285548ECFE}" dt="2020-09-17T23:17:22.914" v="104" actId="14100"/>
          <ac:graphicFrameMkLst>
            <pc:docMk/>
            <pc:sldMk cId="1693344739" sldId="312"/>
            <ac:graphicFrameMk id="6" creationId="{03A726A8-C430-4D10-8B78-E792C43216EB}"/>
          </ac:graphicFrameMkLst>
        </pc:graphicFrameChg>
        <pc:picChg chg="mod">
          <ac:chgData name="SMITH, RAYNA" userId="bb3a813a-f78d-4c57-a4c4-0b40c64153f9" providerId="ADAL" clId="{22A968C1-DAD0-452A-B9EB-22285548ECFE}" dt="2020-09-17T23:17:05.281" v="101" actId="14100"/>
          <ac:picMkLst>
            <pc:docMk/>
            <pc:sldMk cId="1693344739" sldId="312"/>
            <ac:picMk id="3" creationId="{FB3B9367-CA91-4B7D-A653-493792C13054}"/>
          </ac:picMkLst>
        </pc:picChg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4184640949" sldId="314"/>
        </pc:sldMkLst>
      </pc:sldChg>
      <pc:sldChg chg="ord modTransition">
        <pc:chgData name="SMITH, RAYNA" userId="bb3a813a-f78d-4c57-a4c4-0b40c64153f9" providerId="ADAL" clId="{22A968C1-DAD0-452A-B9EB-22285548ECFE}" dt="2020-09-17T19:30:14.932" v="100"/>
        <pc:sldMkLst>
          <pc:docMk/>
          <pc:sldMk cId="4220782279" sldId="315"/>
        </pc:sldMkLst>
      </pc:sldChg>
      <pc:sldChg chg="addSp modSp new mod ord modTransition">
        <pc:chgData name="SMITH, RAYNA" userId="bb3a813a-f78d-4c57-a4c4-0b40c64153f9" providerId="ADAL" clId="{22A968C1-DAD0-452A-B9EB-22285548ECFE}" dt="2020-09-17T19:30:14.932" v="100"/>
        <pc:sldMkLst>
          <pc:docMk/>
          <pc:sldMk cId="392281345" sldId="316"/>
        </pc:sldMkLst>
        <pc:spChg chg="add mod">
          <ac:chgData name="SMITH, RAYNA" userId="bb3a813a-f78d-4c57-a4c4-0b40c64153f9" providerId="ADAL" clId="{22A968C1-DAD0-452A-B9EB-22285548ECFE}" dt="2020-09-17T18:59:32.384" v="81" actId="13926"/>
          <ac:spMkLst>
            <pc:docMk/>
            <pc:sldMk cId="392281345" sldId="316"/>
            <ac:spMk id="2" creationId="{7AD9D234-21A1-4A34-95D2-2B90514A12C2}"/>
          </ac:spMkLst>
        </pc:spChg>
      </pc:sldChg>
      <pc:sldChg chg="addSp modSp new mod ord modTransition">
        <pc:chgData name="SMITH, RAYNA" userId="bb3a813a-f78d-4c57-a4c4-0b40c64153f9" providerId="ADAL" clId="{22A968C1-DAD0-452A-B9EB-22285548ECFE}" dt="2020-09-17T19:30:14.932" v="100"/>
        <pc:sldMkLst>
          <pc:docMk/>
          <pc:sldMk cId="849769341" sldId="317"/>
        </pc:sldMkLst>
        <pc:spChg chg="add mod">
          <ac:chgData name="SMITH, RAYNA" userId="bb3a813a-f78d-4c57-a4c4-0b40c64153f9" providerId="ADAL" clId="{22A968C1-DAD0-452A-B9EB-22285548ECFE}" dt="2020-09-17T18:55:54.170" v="63" actId="20577"/>
          <ac:spMkLst>
            <pc:docMk/>
            <pc:sldMk cId="849769341" sldId="317"/>
            <ac:spMk id="2" creationId="{F059E5F7-B1FD-4A8A-99E5-07158866D7A1}"/>
          </ac:spMkLst>
        </pc:spChg>
        <pc:picChg chg="add mod">
          <ac:chgData name="SMITH, RAYNA" userId="bb3a813a-f78d-4c57-a4c4-0b40c64153f9" providerId="ADAL" clId="{22A968C1-DAD0-452A-B9EB-22285548ECFE}" dt="2020-09-17T18:56:52.124" v="65" actId="14100"/>
          <ac:picMkLst>
            <pc:docMk/>
            <pc:sldMk cId="849769341" sldId="317"/>
            <ac:picMk id="1026" creationId="{733C4A4D-E611-4DEB-986B-0329F9194DB9}"/>
          </ac:picMkLst>
        </pc:picChg>
      </pc:sldChg>
      <pc:sldChg chg="addSp modSp new mod ord modTransition setBg">
        <pc:chgData name="SMITH, RAYNA" userId="bb3a813a-f78d-4c57-a4c4-0b40c64153f9" providerId="ADAL" clId="{22A968C1-DAD0-452A-B9EB-22285548ECFE}" dt="2020-09-17T19:30:14.932" v="100"/>
        <pc:sldMkLst>
          <pc:docMk/>
          <pc:sldMk cId="862148752" sldId="318"/>
        </pc:sldMkLst>
        <pc:spChg chg="add">
          <ac:chgData name="SMITH, RAYNA" userId="bb3a813a-f78d-4c57-a4c4-0b40c64153f9" providerId="ADAL" clId="{22A968C1-DAD0-452A-B9EB-22285548ECFE}" dt="2020-09-17T18:57:32.049" v="68" actId="26606"/>
          <ac:spMkLst>
            <pc:docMk/>
            <pc:sldMk cId="862148752" sldId="318"/>
            <ac:spMk id="71" creationId="{42A4FC2C-047E-45A5-965D-8E1E3BF09BC6}"/>
          </ac:spMkLst>
        </pc:spChg>
        <pc:picChg chg="add mod">
          <ac:chgData name="SMITH, RAYNA" userId="bb3a813a-f78d-4c57-a4c4-0b40c64153f9" providerId="ADAL" clId="{22A968C1-DAD0-452A-B9EB-22285548ECFE}" dt="2020-09-17T18:57:32.049" v="68" actId="26606"/>
          <ac:picMkLst>
            <pc:docMk/>
            <pc:sldMk cId="862148752" sldId="318"/>
            <ac:picMk id="2050" creationId="{3EE8D7A6-6047-4886-9DB2-DEC4A510EF69}"/>
          </ac:picMkLst>
        </pc:picChg>
      </pc:sldChg>
      <pc:sldChg chg="modTransition">
        <pc:chgData name="SMITH, RAYNA" userId="bb3a813a-f78d-4c57-a4c4-0b40c64153f9" providerId="ADAL" clId="{22A968C1-DAD0-452A-B9EB-22285548ECFE}" dt="2020-09-17T19:30:14.932" v="100"/>
        <pc:sldMkLst>
          <pc:docMk/>
          <pc:sldMk cId="1945988688" sldId="319"/>
        </pc:sldMkLst>
      </pc:sldChg>
      <pc:sldChg chg="new ord">
        <pc:chgData name="SMITH, RAYNA" userId="bb3a813a-f78d-4c57-a4c4-0b40c64153f9" providerId="ADAL" clId="{22A968C1-DAD0-452A-B9EB-22285548ECFE}" dt="2020-09-17T23:28:24.575" v="107"/>
        <pc:sldMkLst>
          <pc:docMk/>
          <pc:sldMk cId="1038917688" sldId="320"/>
        </pc:sldMkLst>
      </pc:sldChg>
      <pc:sldMasterChg chg="modTransition modSldLayout">
        <pc:chgData name="SMITH, RAYNA" userId="bb3a813a-f78d-4c57-a4c4-0b40c64153f9" providerId="ADAL" clId="{22A968C1-DAD0-452A-B9EB-22285548ECFE}" dt="2020-09-17T19:30:14.932" v="100"/>
        <pc:sldMasterMkLst>
          <pc:docMk/>
          <pc:sldMasterMk cId="2934444397" sldId="2147483648"/>
        </pc:sldMasterMkLst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3097800169" sldId="2147483650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3222777004" sldId="2147483651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1966706436" sldId="2147483652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770441848" sldId="2147483653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1095802512" sldId="2147483654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3557860549" sldId="2147483655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337421937" sldId="2147483656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2242022689" sldId="2147483657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7132667" sldId="2147483658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4198579061" sldId="2147483660"/>
          </pc:sldLayoutMkLst>
        </pc:sldLayoutChg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2934444397" sldId="2147483648"/>
            <pc:sldLayoutMk cId="238195857" sldId="2147483661"/>
          </pc:sldLayoutMkLst>
        </pc:sldLayoutChg>
      </pc:sldMasterChg>
      <pc:sldMasterChg chg="modTransition modSldLayout">
        <pc:chgData name="SMITH, RAYNA" userId="bb3a813a-f78d-4c57-a4c4-0b40c64153f9" providerId="ADAL" clId="{22A968C1-DAD0-452A-B9EB-22285548ECFE}" dt="2020-09-17T19:30:14.932" v="100"/>
        <pc:sldMasterMkLst>
          <pc:docMk/>
          <pc:sldMasterMk cId="0" sldId="2147483659"/>
        </pc:sldMasterMkLst>
        <pc:sldLayoutChg chg="modTransition">
          <pc:chgData name="SMITH, RAYNA" userId="bb3a813a-f78d-4c57-a4c4-0b40c64153f9" providerId="ADAL" clId="{22A968C1-DAD0-452A-B9EB-22285548ECFE}" dt="2020-09-17T19:30:14.932" v="100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333BF-8E21-446F-841D-128F6EB74FD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42E07A0C-2B66-40B4-80C6-AE4DEF566C8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170" baseline="0" dirty="0"/>
            <a:t>***</a:t>
          </a:r>
          <a:r>
            <a:rPr lang="en-US" sz="1600" baseline="0" dirty="0"/>
            <a:t>Due to the time allotted for the meeting today I will not be able to monitor the chat and answer questions during the presentation</a:t>
          </a:r>
          <a:r>
            <a:rPr lang="en-US" sz="1170" baseline="0" dirty="0"/>
            <a:t>.</a:t>
          </a:r>
        </a:p>
      </dgm:t>
    </dgm:pt>
    <dgm:pt modelId="{75453F66-7408-459E-8484-7D4C93BBBA0C}" type="parTrans" cxnId="{F956D191-88D3-4ACF-95C7-BDE2EE96D08D}">
      <dgm:prSet/>
      <dgm:spPr/>
      <dgm:t>
        <a:bodyPr/>
        <a:lstStyle/>
        <a:p>
          <a:endParaRPr lang="en-US"/>
        </a:p>
      </dgm:t>
    </dgm:pt>
    <dgm:pt modelId="{9ACBD01D-9411-484D-9413-5DDBBE23C004}" type="sibTrans" cxnId="{F956D191-88D3-4ACF-95C7-BDE2EE96D08D}">
      <dgm:prSet/>
      <dgm:spPr/>
      <dgm:t>
        <a:bodyPr/>
        <a:lstStyle/>
        <a:p>
          <a:endParaRPr lang="en-US"/>
        </a:p>
      </dgm:t>
    </dgm:pt>
    <dgm:pt modelId="{B602F310-535D-4DD0-AB32-84B889948A2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IF you have questions specific to my class please email me :</a:t>
          </a:r>
        </a:p>
      </dgm:t>
    </dgm:pt>
    <dgm:pt modelId="{85F35D1A-D44A-4AC1-AF21-F68880E66717}" type="parTrans" cxnId="{CA939DD9-8890-4815-AB74-281B5787B047}">
      <dgm:prSet/>
      <dgm:spPr/>
      <dgm:t>
        <a:bodyPr/>
        <a:lstStyle/>
        <a:p>
          <a:endParaRPr lang="en-US"/>
        </a:p>
      </dgm:t>
    </dgm:pt>
    <dgm:pt modelId="{3DA2B901-6ED4-4B47-830E-0AEE028F4AAB}" type="sibTrans" cxnId="{CA939DD9-8890-4815-AB74-281B5787B047}">
      <dgm:prSet/>
      <dgm:spPr/>
      <dgm:t>
        <a:bodyPr/>
        <a:lstStyle/>
        <a:p>
          <a:endParaRPr lang="en-US"/>
        </a:p>
      </dgm:t>
    </dgm:pt>
    <dgm:pt modelId="{0BF57793-D499-4C5A-98C1-6D73E7AA93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rcsmith@cbsd.org</a:t>
          </a:r>
        </a:p>
      </dgm:t>
    </dgm:pt>
    <dgm:pt modelId="{C554336D-C3B1-49F6-BA59-FABB46C8136D}" type="parTrans" cxnId="{073AC46F-1F8C-47C4-8F8C-F2BC48D42EB1}">
      <dgm:prSet/>
      <dgm:spPr/>
      <dgm:t>
        <a:bodyPr/>
        <a:lstStyle/>
        <a:p>
          <a:endParaRPr lang="en-US"/>
        </a:p>
      </dgm:t>
    </dgm:pt>
    <dgm:pt modelId="{B4590C22-7C7F-4780-A07D-1850D8757041}" type="sibTrans" cxnId="{073AC46F-1F8C-47C4-8F8C-F2BC48D42EB1}">
      <dgm:prSet/>
      <dgm:spPr/>
      <dgm:t>
        <a:bodyPr/>
        <a:lstStyle/>
        <a:p>
          <a:endParaRPr lang="en-US"/>
        </a:p>
      </dgm:t>
    </dgm:pt>
    <dgm:pt modelId="{35F59B55-A786-449F-A669-ED1C64FEFCB4}" type="pres">
      <dgm:prSet presAssocID="{0F2333BF-8E21-446F-841D-128F6EB74FD2}" presName="root" presStyleCnt="0">
        <dgm:presLayoutVars>
          <dgm:dir/>
          <dgm:resizeHandles val="exact"/>
        </dgm:presLayoutVars>
      </dgm:prSet>
      <dgm:spPr/>
    </dgm:pt>
    <dgm:pt modelId="{88C755C5-5AA6-495B-9231-B32D89BECB0E}" type="pres">
      <dgm:prSet presAssocID="{42E07A0C-2B66-40B4-80C6-AE4DEF566C81}" presName="compNode" presStyleCnt="0"/>
      <dgm:spPr/>
    </dgm:pt>
    <dgm:pt modelId="{43988C2D-41D7-44CE-B1BC-B4436A961F27}" type="pres">
      <dgm:prSet presAssocID="{42E07A0C-2B66-40B4-80C6-AE4DEF566C8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463318AE-B04A-4B34-BEE6-0F5FD216F12A}" type="pres">
      <dgm:prSet presAssocID="{42E07A0C-2B66-40B4-80C6-AE4DEF566C81}" presName="spaceRect" presStyleCnt="0"/>
      <dgm:spPr/>
    </dgm:pt>
    <dgm:pt modelId="{D0A328FD-8A7C-4F42-B2EE-B8AAF272C492}" type="pres">
      <dgm:prSet presAssocID="{42E07A0C-2B66-40B4-80C6-AE4DEF566C81}" presName="textRect" presStyleLbl="revTx" presStyleIdx="0" presStyleCnt="3">
        <dgm:presLayoutVars>
          <dgm:chMax val="1"/>
          <dgm:chPref val="1"/>
        </dgm:presLayoutVars>
      </dgm:prSet>
      <dgm:spPr/>
    </dgm:pt>
    <dgm:pt modelId="{A528FBC3-BCEF-4DFB-BD66-12C9A40BFB8B}" type="pres">
      <dgm:prSet presAssocID="{9ACBD01D-9411-484D-9413-5DDBBE23C004}" presName="sibTrans" presStyleCnt="0"/>
      <dgm:spPr/>
    </dgm:pt>
    <dgm:pt modelId="{DA696A84-BC64-473E-80FD-125A63AC5F3B}" type="pres">
      <dgm:prSet presAssocID="{B602F310-535D-4DD0-AB32-84B889948A28}" presName="compNode" presStyleCnt="0"/>
      <dgm:spPr/>
    </dgm:pt>
    <dgm:pt modelId="{365CDA42-E12B-41F2-AB2D-7A46EDAE54E8}" type="pres">
      <dgm:prSet presAssocID="{B602F310-535D-4DD0-AB32-84B889948A2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47775AC0-38A3-41D0-B176-246DFC131885}" type="pres">
      <dgm:prSet presAssocID="{B602F310-535D-4DD0-AB32-84B889948A28}" presName="spaceRect" presStyleCnt="0"/>
      <dgm:spPr/>
    </dgm:pt>
    <dgm:pt modelId="{C8925ED8-1C88-4937-9B81-759F698C5CE8}" type="pres">
      <dgm:prSet presAssocID="{B602F310-535D-4DD0-AB32-84B889948A28}" presName="textRect" presStyleLbl="revTx" presStyleIdx="1" presStyleCnt="3">
        <dgm:presLayoutVars>
          <dgm:chMax val="1"/>
          <dgm:chPref val="1"/>
        </dgm:presLayoutVars>
      </dgm:prSet>
      <dgm:spPr/>
    </dgm:pt>
    <dgm:pt modelId="{9DD15A7B-B7C8-4133-948F-D0B71C2F8A78}" type="pres">
      <dgm:prSet presAssocID="{3DA2B901-6ED4-4B47-830E-0AEE028F4AAB}" presName="sibTrans" presStyleCnt="0"/>
      <dgm:spPr/>
    </dgm:pt>
    <dgm:pt modelId="{95778243-B4A8-446D-A719-8FD1324F2974}" type="pres">
      <dgm:prSet presAssocID="{0BF57793-D499-4C5A-98C1-6D73E7AA93C6}" presName="compNode" presStyleCnt="0"/>
      <dgm:spPr/>
    </dgm:pt>
    <dgm:pt modelId="{6F8B2E92-9FBE-4992-AD4A-F4C8B53F27A3}" type="pres">
      <dgm:prSet presAssocID="{0BF57793-D499-4C5A-98C1-6D73E7AA93C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05A2C119-B20F-4462-8089-62D3C22D2DCF}" type="pres">
      <dgm:prSet presAssocID="{0BF57793-D499-4C5A-98C1-6D73E7AA93C6}" presName="spaceRect" presStyleCnt="0"/>
      <dgm:spPr/>
    </dgm:pt>
    <dgm:pt modelId="{CC64155B-9AB7-44AA-81B6-8688F2D1C10D}" type="pres">
      <dgm:prSet presAssocID="{0BF57793-D499-4C5A-98C1-6D73E7AA93C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E8AF646-F527-4142-A106-BD1391827A35}" type="presOf" srcId="{42E07A0C-2B66-40B4-80C6-AE4DEF566C81}" destId="{D0A328FD-8A7C-4F42-B2EE-B8AAF272C492}" srcOrd="0" destOrd="0" presId="urn:microsoft.com/office/officeart/2018/2/layout/IconLabelList"/>
    <dgm:cxn modelId="{073AC46F-1F8C-47C4-8F8C-F2BC48D42EB1}" srcId="{0F2333BF-8E21-446F-841D-128F6EB74FD2}" destId="{0BF57793-D499-4C5A-98C1-6D73E7AA93C6}" srcOrd="2" destOrd="0" parTransId="{C554336D-C3B1-49F6-BA59-FABB46C8136D}" sibTransId="{B4590C22-7C7F-4780-A07D-1850D8757041}"/>
    <dgm:cxn modelId="{F449BA7D-810A-4AF8-AD00-1586D5DE2846}" type="presOf" srcId="{0F2333BF-8E21-446F-841D-128F6EB74FD2}" destId="{35F59B55-A786-449F-A669-ED1C64FEFCB4}" srcOrd="0" destOrd="0" presId="urn:microsoft.com/office/officeart/2018/2/layout/IconLabelList"/>
    <dgm:cxn modelId="{F956D191-88D3-4ACF-95C7-BDE2EE96D08D}" srcId="{0F2333BF-8E21-446F-841D-128F6EB74FD2}" destId="{42E07A0C-2B66-40B4-80C6-AE4DEF566C81}" srcOrd="0" destOrd="0" parTransId="{75453F66-7408-459E-8484-7D4C93BBBA0C}" sibTransId="{9ACBD01D-9411-484D-9413-5DDBBE23C004}"/>
    <dgm:cxn modelId="{B116B699-5C3C-4200-A7C6-578CA48E2610}" type="presOf" srcId="{B602F310-535D-4DD0-AB32-84B889948A28}" destId="{C8925ED8-1C88-4937-9B81-759F698C5CE8}" srcOrd="0" destOrd="0" presId="urn:microsoft.com/office/officeart/2018/2/layout/IconLabelList"/>
    <dgm:cxn modelId="{1902F59D-5CE0-429B-9BDD-7A5C7AE51BEE}" type="presOf" srcId="{0BF57793-D499-4C5A-98C1-6D73E7AA93C6}" destId="{CC64155B-9AB7-44AA-81B6-8688F2D1C10D}" srcOrd="0" destOrd="0" presId="urn:microsoft.com/office/officeart/2018/2/layout/IconLabelList"/>
    <dgm:cxn modelId="{CA939DD9-8890-4815-AB74-281B5787B047}" srcId="{0F2333BF-8E21-446F-841D-128F6EB74FD2}" destId="{B602F310-535D-4DD0-AB32-84B889948A28}" srcOrd="1" destOrd="0" parTransId="{85F35D1A-D44A-4AC1-AF21-F68880E66717}" sibTransId="{3DA2B901-6ED4-4B47-830E-0AEE028F4AAB}"/>
    <dgm:cxn modelId="{1E48B00F-119A-4398-BA39-483E33A9632A}" type="presParOf" srcId="{35F59B55-A786-449F-A669-ED1C64FEFCB4}" destId="{88C755C5-5AA6-495B-9231-B32D89BECB0E}" srcOrd="0" destOrd="0" presId="urn:microsoft.com/office/officeart/2018/2/layout/IconLabelList"/>
    <dgm:cxn modelId="{604CA3EC-7B72-42EF-B8A5-042C049CA1AD}" type="presParOf" srcId="{88C755C5-5AA6-495B-9231-B32D89BECB0E}" destId="{43988C2D-41D7-44CE-B1BC-B4436A961F27}" srcOrd="0" destOrd="0" presId="urn:microsoft.com/office/officeart/2018/2/layout/IconLabelList"/>
    <dgm:cxn modelId="{8113CC19-AA46-4B72-9EAF-D731C026D671}" type="presParOf" srcId="{88C755C5-5AA6-495B-9231-B32D89BECB0E}" destId="{463318AE-B04A-4B34-BEE6-0F5FD216F12A}" srcOrd="1" destOrd="0" presId="urn:microsoft.com/office/officeart/2018/2/layout/IconLabelList"/>
    <dgm:cxn modelId="{C3E684FE-83FF-4CE0-B039-E78C992628AE}" type="presParOf" srcId="{88C755C5-5AA6-495B-9231-B32D89BECB0E}" destId="{D0A328FD-8A7C-4F42-B2EE-B8AAF272C492}" srcOrd="2" destOrd="0" presId="urn:microsoft.com/office/officeart/2018/2/layout/IconLabelList"/>
    <dgm:cxn modelId="{FE6CAE08-9FF6-48FF-961D-FB3450511E13}" type="presParOf" srcId="{35F59B55-A786-449F-A669-ED1C64FEFCB4}" destId="{A528FBC3-BCEF-4DFB-BD66-12C9A40BFB8B}" srcOrd="1" destOrd="0" presId="urn:microsoft.com/office/officeart/2018/2/layout/IconLabelList"/>
    <dgm:cxn modelId="{D5723F0D-6495-4D80-852C-3152D1F7301E}" type="presParOf" srcId="{35F59B55-A786-449F-A669-ED1C64FEFCB4}" destId="{DA696A84-BC64-473E-80FD-125A63AC5F3B}" srcOrd="2" destOrd="0" presId="urn:microsoft.com/office/officeart/2018/2/layout/IconLabelList"/>
    <dgm:cxn modelId="{D2ACA262-4CE6-443F-984A-4E854438355D}" type="presParOf" srcId="{DA696A84-BC64-473E-80FD-125A63AC5F3B}" destId="{365CDA42-E12B-41F2-AB2D-7A46EDAE54E8}" srcOrd="0" destOrd="0" presId="urn:microsoft.com/office/officeart/2018/2/layout/IconLabelList"/>
    <dgm:cxn modelId="{3C69ABFD-82F6-4F8E-9381-EECE9CBFFC65}" type="presParOf" srcId="{DA696A84-BC64-473E-80FD-125A63AC5F3B}" destId="{47775AC0-38A3-41D0-B176-246DFC131885}" srcOrd="1" destOrd="0" presId="urn:microsoft.com/office/officeart/2018/2/layout/IconLabelList"/>
    <dgm:cxn modelId="{6EED2BB2-CC9B-45D1-9DF2-9528F48BCEEE}" type="presParOf" srcId="{DA696A84-BC64-473E-80FD-125A63AC5F3B}" destId="{C8925ED8-1C88-4937-9B81-759F698C5CE8}" srcOrd="2" destOrd="0" presId="urn:microsoft.com/office/officeart/2018/2/layout/IconLabelList"/>
    <dgm:cxn modelId="{36094B99-6685-45BB-91B6-07734EF6DC94}" type="presParOf" srcId="{35F59B55-A786-449F-A669-ED1C64FEFCB4}" destId="{9DD15A7B-B7C8-4133-948F-D0B71C2F8A78}" srcOrd="3" destOrd="0" presId="urn:microsoft.com/office/officeart/2018/2/layout/IconLabelList"/>
    <dgm:cxn modelId="{FCAB4775-618A-4881-AD6E-F4C07BE2CBBF}" type="presParOf" srcId="{35F59B55-A786-449F-A669-ED1C64FEFCB4}" destId="{95778243-B4A8-446D-A719-8FD1324F2974}" srcOrd="4" destOrd="0" presId="urn:microsoft.com/office/officeart/2018/2/layout/IconLabelList"/>
    <dgm:cxn modelId="{9EC83488-1042-4FA9-9293-D0D98995B649}" type="presParOf" srcId="{95778243-B4A8-446D-A719-8FD1324F2974}" destId="{6F8B2E92-9FBE-4992-AD4A-F4C8B53F27A3}" srcOrd="0" destOrd="0" presId="urn:microsoft.com/office/officeart/2018/2/layout/IconLabelList"/>
    <dgm:cxn modelId="{5A152605-D98A-4E9B-B6AE-A9DA9BDE5F0A}" type="presParOf" srcId="{95778243-B4A8-446D-A719-8FD1324F2974}" destId="{05A2C119-B20F-4462-8089-62D3C22D2DCF}" srcOrd="1" destOrd="0" presId="urn:microsoft.com/office/officeart/2018/2/layout/IconLabelList"/>
    <dgm:cxn modelId="{2373AB3A-FA3B-48EE-8B00-5864C1D60AB0}" type="presParOf" srcId="{95778243-B4A8-446D-A719-8FD1324F2974}" destId="{CC64155B-9AB7-44AA-81B6-8688F2D1C10D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88C2D-41D7-44CE-B1BC-B4436A961F27}">
      <dsp:nvSpPr>
        <dsp:cNvPr id="0" name=""/>
        <dsp:cNvSpPr/>
      </dsp:nvSpPr>
      <dsp:spPr>
        <a:xfrm>
          <a:off x="488062" y="235070"/>
          <a:ext cx="795761" cy="7957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A328FD-8A7C-4F42-B2EE-B8AAF272C492}">
      <dsp:nvSpPr>
        <dsp:cNvPr id="0" name=""/>
        <dsp:cNvSpPr/>
      </dsp:nvSpPr>
      <dsp:spPr>
        <a:xfrm>
          <a:off x="1763" y="1522641"/>
          <a:ext cx="1768359" cy="198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20065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70" kern="1200" baseline="0" dirty="0"/>
            <a:t>***</a:t>
          </a:r>
          <a:r>
            <a:rPr lang="en-US" sz="1600" kern="1200" baseline="0" dirty="0"/>
            <a:t>Due to the time allotted for the meeting today I will not be able to monitor the chat and answer questions during the presentation</a:t>
          </a:r>
          <a:r>
            <a:rPr lang="en-US" sz="1170" kern="1200" baseline="0" dirty="0"/>
            <a:t>.</a:t>
          </a:r>
        </a:p>
      </dsp:txBody>
      <dsp:txXfrm>
        <a:off x="1763" y="1522641"/>
        <a:ext cx="1768359" cy="1989404"/>
      </dsp:txXfrm>
    </dsp:sp>
    <dsp:sp modelId="{365CDA42-E12B-41F2-AB2D-7A46EDAE54E8}">
      <dsp:nvSpPr>
        <dsp:cNvPr id="0" name=""/>
        <dsp:cNvSpPr/>
      </dsp:nvSpPr>
      <dsp:spPr>
        <a:xfrm>
          <a:off x="2565884" y="235070"/>
          <a:ext cx="795761" cy="7957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925ED8-1C88-4937-9B81-759F698C5CE8}">
      <dsp:nvSpPr>
        <dsp:cNvPr id="0" name=""/>
        <dsp:cNvSpPr/>
      </dsp:nvSpPr>
      <dsp:spPr>
        <a:xfrm>
          <a:off x="2079585" y="1522641"/>
          <a:ext cx="1768359" cy="198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you have questions specific to my class please email me :</a:t>
          </a:r>
        </a:p>
      </dsp:txBody>
      <dsp:txXfrm>
        <a:off x="2079585" y="1522641"/>
        <a:ext cx="1768359" cy="1989404"/>
      </dsp:txXfrm>
    </dsp:sp>
    <dsp:sp modelId="{6F8B2E92-9FBE-4992-AD4A-F4C8B53F27A3}">
      <dsp:nvSpPr>
        <dsp:cNvPr id="0" name=""/>
        <dsp:cNvSpPr/>
      </dsp:nvSpPr>
      <dsp:spPr>
        <a:xfrm>
          <a:off x="4643706" y="235070"/>
          <a:ext cx="795761" cy="7957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4155B-9AB7-44AA-81B6-8688F2D1C10D}">
      <dsp:nvSpPr>
        <dsp:cNvPr id="0" name=""/>
        <dsp:cNvSpPr/>
      </dsp:nvSpPr>
      <dsp:spPr>
        <a:xfrm>
          <a:off x="4157408" y="1522641"/>
          <a:ext cx="1768359" cy="1989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rcsmith@cbsd.org</a:t>
          </a:r>
        </a:p>
      </dsp:txBody>
      <dsp:txXfrm>
        <a:off x="4157408" y="1522641"/>
        <a:ext cx="1768359" cy="1989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871E4-DB24-41F1-AA04-4D00CEE45514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3CD19-F534-4D9D-83A3-D9F9B9EF1E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5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2757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57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0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7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0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6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02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9BDCE-53D7-4ACD-8896-D34D6003FB16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AC77-F0A0-4B52-BE49-0A653A900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44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2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7973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14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2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2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95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1A6C77-6109-4F77-975B-C375615A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343D17-9934-455E-B326-2F39206BA4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4" name="Freeform 44">
              <a:extLst>
                <a:ext uri="{FF2B5EF4-FFF2-40B4-BE49-F238E27FC236}">
                  <a16:creationId xmlns:a16="http://schemas.microsoft.com/office/drawing/2014/main" id="{A8AA2B63-BFCD-40D0-B2D0-CB714D70E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5">
              <a:extLst>
                <a:ext uri="{FF2B5EF4-FFF2-40B4-BE49-F238E27FC236}">
                  <a16:creationId xmlns:a16="http://schemas.microsoft.com/office/drawing/2014/main" id="{80834EBB-06EA-4C69-AF7A-D5A4E69D8A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6">
              <a:extLst>
                <a:ext uri="{FF2B5EF4-FFF2-40B4-BE49-F238E27FC236}">
                  <a16:creationId xmlns:a16="http://schemas.microsoft.com/office/drawing/2014/main" id="{2D314EC1-63E0-43B5-9CD5-F25593B2C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7">
              <a:extLst>
                <a:ext uri="{FF2B5EF4-FFF2-40B4-BE49-F238E27FC236}">
                  <a16:creationId xmlns:a16="http://schemas.microsoft.com/office/drawing/2014/main" id="{9577EB7D-16A7-4E05-9105-431E729665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C1741C3-592F-47B5-93A0-66FC0BB97E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8BB4918-622D-44AD-81AD-A7180F2BE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I will be with you shortly for the  live presentation </a:t>
            </a:r>
            <a:r>
              <a:rPr lang="en-US" sz="40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3" name="Picture 2" descr="chemistry">
            <a:extLst>
              <a:ext uri="{FF2B5EF4-FFF2-40B4-BE49-F238E27FC236}">
                <a16:creationId xmlns:a16="http://schemas.microsoft.com/office/drawing/2014/main" id="{FB3B9367-CA91-4B7D-A653-493792C13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4" r="2447" b="-2"/>
          <a:stretch/>
        </p:blipFill>
        <p:spPr bwMode="auto">
          <a:xfrm>
            <a:off x="1424902" y="1758798"/>
            <a:ext cx="3870564" cy="429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03A726A8-C430-4D10-8B78-E792C43216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2729138"/>
              </p:ext>
            </p:extLst>
          </p:nvPr>
        </p:nvGraphicFramePr>
        <p:xfrm>
          <a:off x="5295569" y="2310492"/>
          <a:ext cx="5927531" cy="3747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33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387954">
            <a:off x="135503" y="423410"/>
            <a:ext cx="604729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rgbClr val="FF0000"/>
                </a:solidFill>
                <a:latin typeface="Arial Black" panose="020B0A04020102020204" pitchFamily="34" charset="0"/>
              </a:rPr>
              <a:t>Canvas</a:t>
            </a:r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950D1-5CB4-49BA-9164-28D39BE5A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57" y="1800796"/>
            <a:ext cx="7734980" cy="3928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E91718-A58F-474C-97EC-1DE38F823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1626" y="1800796"/>
            <a:ext cx="4625123" cy="35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9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89D685-6815-41B2-8CC5-2201199394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609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252417">
            <a:off x="5974975" y="2481620"/>
            <a:ext cx="643958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Online</a:t>
            </a:r>
          </a:p>
          <a:p>
            <a:pPr algn="ctr"/>
            <a:r>
              <a:rPr lang="en-US" sz="9600" dirty="0">
                <a:solidFill>
                  <a:srgbClr val="FF0000"/>
                </a:solidFill>
                <a:latin typeface="Arial Black" panose="020B0A04020102020204" pitchFamily="34" charset="0"/>
              </a:rPr>
              <a:t>Textbook</a:t>
            </a:r>
          </a:p>
        </p:txBody>
      </p:sp>
    </p:spTree>
    <p:extLst>
      <p:ext uri="{BB962C8B-B14F-4D97-AF65-F5344CB8AC3E}">
        <p14:creationId xmlns:p14="http://schemas.microsoft.com/office/powerpoint/2010/main" val="179871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20078388">
            <a:off x="-129884" y="588001"/>
            <a:ext cx="419204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Grades</a:t>
            </a:r>
          </a:p>
        </p:txBody>
      </p:sp>
      <p:pic>
        <p:nvPicPr>
          <p:cNvPr id="2050" name="Picture 2" descr="Image result for a+ gra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22" y="3060700"/>
            <a:ext cx="3344370" cy="334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8289" y="4247401"/>
            <a:ext cx="583324" cy="647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98290" y="4894520"/>
            <a:ext cx="419558" cy="26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2AD7C-995C-42A6-8923-E383ED70F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594" y="-9069"/>
            <a:ext cx="8048406" cy="559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59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D9D234-21A1-4A34-95D2-2B90514A12C2}"/>
              </a:ext>
            </a:extLst>
          </p:cNvPr>
          <p:cNvSpPr/>
          <p:nvPr/>
        </p:nvSpPr>
        <p:spPr>
          <a:xfrm>
            <a:off x="1030778" y="999742"/>
            <a:ext cx="9825644" cy="49859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CITIZEN SCIENCE</a:t>
            </a:r>
          </a:p>
          <a:p>
            <a:pPr algn="ctr"/>
            <a:r>
              <a:rPr lang="en-US" sz="3200" dirty="0">
                <a:effectLst/>
                <a:latin typeface="Calibri" panose="020F0502020204030204" pitchFamily="34" charset="0"/>
              </a:rPr>
              <a:t>Citizen Science allows individuals to directly contribute their own findings to large scale projects, and in turn, makes them more aware of the importance of science.</a:t>
            </a:r>
          </a:p>
          <a:p>
            <a:pPr algn="ctr"/>
            <a:endParaRPr lang="en-US" sz="1800" dirty="0">
              <a:effectLst/>
              <a:latin typeface="Calibri" panose="020F0502020204030204" pitchFamily="34" charset="0"/>
            </a:endParaRPr>
          </a:p>
          <a:p>
            <a:pPr algn="ctr"/>
            <a:r>
              <a:rPr lang="en-US" sz="3200" dirty="0">
                <a:effectLst/>
                <a:highlight>
                  <a:srgbClr val="00FF00"/>
                </a:highlight>
                <a:latin typeface="Calibri" panose="020F0502020204030204" pitchFamily="34" charset="0"/>
              </a:rPr>
              <a:t>Open Tree Maps are collaborative, crowd-sourced projects where citizens help inventory urban trees, learn about the environmental benefits trees provide and explore nature</a:t>
            </a:r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highlight>
                <a:srgbClr val="00FF00"/>
              </a:highlight>
            </a:endParaRPr>
          </a:p>
          <a:p>
            <a:pPr algn="ctr"/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28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59E5F7-B1FD-4A8A-99E5-07158866D7A1}"/>
              </a:ext>
            </a:extLst>
          </p:cNvPr>
          <p:cNvSpPr/>
          <p:nvPr/>
        </p:nvSpPr>
        <p:spPr>
          <a:xfrm>
            <a:off x="2857500" y="669471"/>
            <a:ext cx="535167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Tree Map</a:t>
            </a:r>
          </a:p>
        </p:txBody>
      </p:sp>
      <p:pic>
        <p:nvPicPr>
          <p:cNvPr id="1026" name="Picture 2" descr="Machine generated alternative text:&#10;Peace, &#10;Valley puck &#10;lew Britain &#10;C!) Doylestown &#10;Airport &#10;Fortlhill Castle &#10;202, &#10;E state st &#10;Doylestown ">
            <a:extLst>
              <a:ext uri="{FF2B5EF4-FFF2-40B4-BE49-F238E27FC236}">
                <a16:creationId xmlns:a16="http://schemas.microsoft.com/office/drawing/2014/main" id="{733C4A4D-E611-4DEB-986B-0329F9194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749" y="1479222"/>
            <a:ext cx="8572426" cy="537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76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achine generated alternative text:&#10;58,439 trees, 127,443 empty planting sites &#10;Avallon Briar-nyck &#10;at Moyers &#10;Peace &#10;Va &quot;ey Park e &#10;New Bri*n &#10;Furlong &#10;Forest Grove &#10;Yorkshire &#10;Commons &#10;Hatfield &#10;oogle &#10;Line &#10;Lexington &#10;Colmar &#10;Chalfont &#10;Wrenfield &#10;Pineville &#10;of &#10;Wri ghtstown &#10;Jamison &#10;Rushland &#10;Map @2017 ">
            <a:extLst>
              <a:ext uri="{FF2B5EF4-FFF2-40B4-BE49-F238E27FC236}">
                <a16:creationId xmlns:a16="http://schemas.microsoft.com/office/drawing/2014/main" id="{3EE8D7A6-6047-4886-9DB2-DEC4A510E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 r="17214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14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2286798" y="2767279"/>
            <a:ext cx="62429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Homework</a:t>
            </a:r>
          </a:p>
        </p:txBody>
      </p:sp>
      <p:sp>
        <p:nvSpPr>
          <p:cNvPr id="4" name="Rectangle 3"/>
          <p:cNvSpPr/>
          <p:nvPr/>
        </p:nvSpPr>
        <p:spPr>
          <a:xfrm>
            <a:off x="2898289" y="4247401"/>
            <a:ext cx="583324" cy="647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98290" y="4894520"/>
            <a:ext cx="419558" cy="269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A745B-DC2B-4239-ACD5-1FB7F8126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39559"/>
            <a:ext cx="10363200" cy="57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2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182" y="780128"/>
            <a:ext cx="702468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Final Exams</a:t>
            </a:r>
          </a:p>
          <a:p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508" y="2367171"/>
            <a:ext cx="101759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Test Dates: end of each    	marking period</a:t>
            </a:r>
          </a:p>
          <a:p>
            <a:r>
              <a:rPr lang="en-US" sz="6600" dirty="0"/>
              <a:t>Review Sessions: In class and 	online</a:t>
            </a:r>
          </a:p>
        </p:txBody>
      </p:sp>
    </p:spTree>
    <p:extLst>
      <p:ext uri="{BB962C8B-B14F-4D97-AF65-F5344CB8AC3E}">
        <p14:creationId xmlns:p14="http://schemas.microsoft.com/office/powerpoint/2010/main" val="314685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9994" y="3785652"/>
            <a:ext cx="65722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If you have any questions, please email me at: rcsmith@cbsd.org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1407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2" name="Picture 4" descr="Image result for lenape middle school logo">
            <a:extLst>
              <a:ext uri="{FF2B5EF4-FFF2-40B4-BE49-F238E27FC236}">
                <a16:creationId xmlns:a16="http://schemas.microsoft.com/office/drawing/2014/main" id="{DD79D5F9-C049-46FA-92C0-5615FBF41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" r="1" b="1"/>
          <a:stretch/>
        </p:blipFill>
        <p:spPr bwMode="auto">
          <a:xfrm>
            <a:off x="6355999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513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 descr="Image result for lenape middle school logo">
            <a:extLst>
              <a:ext uri="{FF2B5EF4-FFF2-40B4-BE49-F238E27FC236}">
                <a16:creationId xmlns:a16="http://schemas.microsoft.com/office/drawing/2014/main" id="{A160AA80-D27A-46C2-8C62-CCD6AE31C0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476"/>
          <a:stretch/>
        </p:blipFill>
        <p:spPr bwMode="auto">
          <a:xfrm>
            <a:off x="7390912" y="3075259"/>
            <a:ext cx="4801088" cy="3782741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CCB68-CBA0-49EC-8EB4-24C8CD52EED0}"/>
              </a:ext>
            </a:extLst>
          </p:cNvPr>
          <p:cNvSpPr txBox="1"/>
          <p:nvPr/>
        </p:nvSpPr>
        <p:spPr>
          <a:xfrm>
            <a:off x="638507" y="0"/>
            <a:ext cx="497283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Contact </a:t>
            </a:r>
          </a:p>
          <a:p>
            <a:pPr algn="ctr"/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Info</a:t>
            </a:r>
          </a:p>
          <a:p>
            <a:endParaRPr lang="en-US" sz="8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19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89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9F3F0-0239-4A4B-BA63-1522EAC819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146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6" name="Picture 4" descr="back to school">
            <a:extLst>
              <a:ext uri="{FF2B5EF4-FFF2-40B4-BE49-F238E27FC236}">
                <a16:creationId xmlns:a16="http://schemas.microsoft.com/office/drawing/2014/main" id="{100D5490-5CD2-4ED0-8D12-7425E818B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9" r="-1" b="51352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6984C0-C849-4F9E-AF6E-9257E0D189D5}"/>
              </a:ext>
            </a:extLst>
          </p:cNvPr>
          <p:cNvSpPr txBox="1"/>
          <p:nvPr/>
        </p:nvSpPr>
        <p:spPr>
          <a:xfrm>
            <a:off x="438912" y="1524659"/>
            <a:ext cx="5019074" cy="2774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to 7</a:t>
            </a:r>
            <a:r>
              <a:rPr lang="en-US" sz="4600" kern="1200" baseline="300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</a:t>
            </a: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grade Science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6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Ms. Smith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F15FC094-C323-4FAF-898E-96703791D5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E65DAE-92BD-4B56-A6A9-AC545086B892}"/>
              </a:ext>
            </a:extLst>
          </p:cNvPr>
          <p:cNvSpPr/>
          <p:nvPr/>
        </p:nvSpPr>
        <p:spPr>
          <a:xfrm>
            <a:off x="186740" y="201941"/>
            <a:ext cx="1181852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474747"/>
                </a:solidFill>
                <a:latin typeface="Arial" panose="020B0604020202020204" pitchFamily="34" charset="0"/>
              </a:rPr>
              <a:t>Grade 7 Science</a:t>
            </a:r>
            <a:r>
              <a:rPr lang="en-US" sz="6600" dirty="0">
                <a:solidFill>
                  <a:srgbClr val="47474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is an integrated course that covers topics in the life, physical, and environmental sciences. The units of study include: Matter, Energy, Ecology, and Cells and Heredity.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60773" y="295275"/>
            <a:ext cx="28748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Labs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4B330-F47D-4E20-8EBF-09466F11D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5495925" cy="2880446"/>
          </a:xfrm>
          <a:prstGeom prst="rect">
            <a:avLst/>
          </a:prstGeom>
        </p:spPr>
      </p:pic>
      <p:pic>
        <p:nvPicPr>
          <p:cNvPr id="5" name="Picture 4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2F03B128-BD5D-47A0-B2E7-7ECFA7D93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0400">
            <a:off x="8765194" y="3452987"/>
            <a:ext cx="5057775" cy="3793331"/>
          </a:xfrm>
          <a:prstGeom prst="rect">
            <a:avLst/>
          </a:prstGeom>
        </p:spPr>
      </p:pic>
      <p:pic>
        <p:nvPicPr>
          <p:cNvPr id="7" name="Picture 6" descr="A close up of a toy&#10;&#10;Description automatically generated">
            <a:extLst>
              <a:ext uri="{FF2B5EF4-FFF2-40B4-BE49-F238E27FC236}">
                <a16:creationId xmlns:a16="http://schemas.microsoft.com/office/drawing/2014/main" id="{9EEDE084-36F8-4EB7-A578-35CEE709B5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7677">
            <a:off x="-551936" y="3950492"/>
            <a:ext cx="5048250" cy="3786188"/>
          </a:xfrm>
          <a:prstGeom prst="rect">
            <a:avLst/>
          </a:prstGeom>
        </p:spPr>
      </p:pic>
      <p:pic>
        <p:nvPicPr>
          <p:cNvPr id="9" name="Picture 8" descr="A picture containing person, indoor, sitting, little&#10;&#10;Description automatically generated">
            <a:extLst>
              <a:ext uri="{FF2B5EF4-FFF2-40B4-BE49-F238E27FC236}">
                <a16:creationId xmlns:a16="http://schemas.microsoft.com/office/drawing/2014/main" id="{D999BE4A-9DDC-4D16-87D3-0B57ECFBA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10" y="1618714"/>
            <a:ext cx="5060950" cy="253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5B028-83EC-4C0D-A87E-43DDF4990B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639" y="-60809"/>
            <a:ext cx="2620293" cy="36786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49D847-450B-4FF0-AB18-F4DAB42C20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26392">
            <a:off x="4551462" y="4149412"/>
            <a:ext cx="4295775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0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Class in Action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cutting a cake&#10;&#10;Description automatically generated">
            <a:extLst>
              <a:ext uri="{FF2B5EF4-FFF2-40B4-BE49-F238E27FC236}">
                <a16:creationId xmlns:a16="http://schemas.microsoft.com/office/drawing/2014/main" id="{4ABF1A37-5A12-467B-92B0-E28EB92DF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5C41BC01-CB30-4BA6-9357-70BACDE15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8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7">
            <a:extLst>
              <a:ext uri="{FF2B5EF4-FFF2-40B4-BE49-F238E27FC236}">
                <a16:creationId xmlns:a16="http://schemas.microsoft.com/office/drawing/2014/main" id="{F1BBBE79-C427-480A-88F3-4BBC7C8C32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B3B3CD-0009-462F-B301-9124A2E6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15" y="4495568"/>
            <a:ext cx="3861960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Upcycle project/ cookie lab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-1"/>
            <a:ext cx="11231745" cy="41314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room&#10;&#10;Description automatically generated">
            <a:extLst>
              <a:ext uri="{FF2B5EF4-FFF2-40B4-BE49-F238E27FC236}">
                <a16:creationId xmlns:a16="http://schemas.microsoft.com/office/drawing/2014/main" id="{7BB71B7F-6232-42B0-BD60-CC5F87AEFE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0" r="21112" b="2"/>
          <a:stretch/>
        </p:blipFill>
        <p:spPr>
          <a:xfrm rot="5400000">
            <a:off x="792863" y="409479"/>
            <a:ext cx="3426462" cy="3335789"/>
          </a:xfrm>
          <a:prstGeom prst="rect">
            <a:avLst/>
          </a:prstGeom>
        </p:spPr>
      </p:pic>
      <p:pic>
        <p:nvPicPr>
          <p:cNvPr id="12" name="Picture 11" descr="A picture containing table, sitting, covered, room&#10;&#10;Description automatically generated">
            <a:extLst>
              <a:ext uri="{FF2B5EF4-FFF2-40B4-BE49-F238E27FC236}">
                <a16:creationId xmlns:a16="http://schemas.microsoft.com/office/drawing/2014/main" id="{B8FAA14A-1419-464E-863F-B0652DB7D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42" b="1"/>
          <a:stretch/>
        </p:blipFill>
        <p:spPr>
          <a:xfrm rot="5400000">
            <a:off x="4421641" y="408896"/>
            <a:ext cx="3426462" cy="3336953"/>
          </a:xfrm>
          <a:prstGeom prst="rect">
            <a:avLst/>
          </a:prstGeom>
        </p:spPr>
      </p:pic>
      <p:pic>
        <p:nvPicPr>
          <p:cNvPr id="6" name="Picture Placeholder 5" descr="A person sitting at a table with a computer&#10;&#10;Description automatically generated">
            <a:extLst>
              <a:ext uri="{FF2B5EF4-FFF2-40B4-BE49-F238E27FC236}">
                <a16:creationId xmlns:a16="http://schemas.microsoft.com/office/drawing/2014/main" id="{F8959462-9121-4076-B96E-87D65FD8C44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r="1" b="41005"/>
          <a:stretch/>
        </p:blipFill>
        <p:spPr>
          <a:xfrm>
            <a:off x="8095756" y="364142"/>
            <a:ext cx="3336953" cy="34264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837444" y="5460209"/>
            <a:ext cx="1790365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0492C-B072-4AEF-A587-4DEA0A41C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2719" y="4495568"/>
            <a:ext cx="6586915" cy="1905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STEM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422078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oom with a table in a restaurant&#10;&#10;Description automatically generated">
            <a:extLst>
              <a:ext uri="{FF2B5EF4-FFF2-40B4-BE49-F238E27FC236}">
                <a16:creationId xmlns:a16="http://schemas.microsoft.com/office/drawing/2014/main" id="{9DE3B998-53DC-4C2A-832D-99387D401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-19879"/>
            <a:ext cx="9170504" cy="68778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9468063">
            <a:off x="-387895" y="1338882"/>
            <a:ext cx="61291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Arial Black" panose="020B0A04020102020204" pitchFamily="34" charset="0"/>
              </a:rPr>
              <a:t>Classroom</a:t>
            </a:r>
          </a:p>
        </p:txBody>
      </p:sp>
    </p:spTree>
    <p:extLst>
      <p:ext uri="{BB962C8B-B14F-4D97-AF65-F5344CB8AC3E}">
        <p14:creationId xmlns:p14="http://schemas.microsoft.com/office/powerpoint/2010/main" val="1945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5"/>
          <p:cNvSpPr txBox="1"/>
          <p:nvPr/>
        </p:nvSpPr>
        <p:spPr>
          <a:xfrm>
            <a:off x="6515965" y="5845645"/>
            <a:ext cx="4534892" cy="791537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E249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773" b="0" i="0" u="none" strike="noStrike" kern="0" cap="none" spc="0" normalizeH="0" baseline="0" noProof="0" dirty="0">
                <a:ln>
                  <a:noFill/>
                </a:ln>
                <a:solidFill>
                  <a:srgbClr val="E249BD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SUPPLY LIST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E249BD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91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None at this time. 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2" name="Google Shape;102;p15"/>
          <p:cNvSpPr txBox="1"/>
          <p:nvPr/>
        </p:nvSpPr>
        <p:spPr>
          <a:xfrm>
            <a:off x="6455553" y="3296894"/>
            <a:ext cx="4615825" cy="819954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7E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ctr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9" b="0" i="0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OFFICE HOURS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FF7E79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364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M / W / F 9:06 -9:36</a:t>
            </a:r>
          </a:p>
          <a:p>
            <a:pPr marL="0" marR="0" lvl="0" indent="0" algn="ctr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Use the Office Hours Link in Canvas 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3" name="Google Shape;103;p15"/>
          <p:cNvSpPr txBox="1"/>
          <p:nvPr/>
        </p:nvSpPr>
        <p:spPr>
          <a:xfrm>
            <a:off x="1669592" y="5575316"/>
            <a:ext cx="4747266" cy="1082388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7E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82" b="0" i="0" u="none" strike="noStrike" kern="0" cap="none" spc="0" normalizeH="0" baseline="0" noProof="0" dirty="0">
                <a:ln>
                  <a:noFill/>
                </a:ln>
                <a:solidFill>
                  <a:srgbClr val="FF7E79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ABSENT POLICY</a:t>
            </a:r>
            <a:endParaRPr kumimoji="0" sz="1364" b="0" i="0" u="none" strike="noStrike" kern="0" cap="none" spc="0" normalizeH="0" baseline="0" noProof="0" dirty="0">
              <a:ln>
                <a:noFill/>
              </a:ln>
              <a:solidFill>
                <a:srgbClr val="FF7E79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kumimoji="0" lang="en-US" sz="115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Check Canvas!</a:t>
            </a: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kumimoji="0" lang="en-US" sz="115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All assignments will be posted. </a:t>
            </a:r>
            <a:endParaRPr kumimoji="0" sz="10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kumimoji="0" lang="en-US" sz="115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You have as many days as you</a:t>
            </a:r>
            <a:r>
              <a:rPr kumimoji="0" lang="en-US" sz="1159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 </a:t>
            </a:r>
            <a:r>
              <a:rPr kumimoji="0" lang="en-US" sz="115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were absent to turn in the missing work.</a:t>
            </a:r>
            <a:endParaRPr kumimoji="0" sz="102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4" name="Google Shape;104;p15"/>
          <p:cNvSpPr txBox="1"/>
          <p:nvPr/>
        </p:nvSpPr>
        <p:spPr>
          <a:xfrm>
            <a:off x="6435034" y="151687"/>
            <a:ext cx="4615825" cy="3145206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77AF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77" b="0" i="0" u="none" strike="noStrike" kern="0" cap="none" spc="0" normalizeH="0" baseline="0" noProof="0" dirty="0">
                <a:ln>
                  <a:noFill/>
                </a:ln>
                <a:solidFill>
                  <a:srgbClr val="77AF2E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Teams EXPECTATIONS</a:t>
            </a:r>
            <a:endParaRPr kumimoji="0" sz="1023" b="0" i="0" u="none" strike="noStrike" kern="0" cap="none" spc="0" normalizeH="0" baseline="0" noProof="0" dirty="0">
              <a:ln>
                <a:noFill/>
              </a:ln>
              <a:solidFill>
                <a:srgbClr val="77AF2E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94824" marR="0" lvl="0" indent="-220801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•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Live classes will take place during scheduled class time.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94824" marR="0" lvl="0" indent="-220801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•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Sessions will be about 43 minutes long.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94824" marR="0" lvl="0" indent="-220801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•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Sessions may be recorded.</a:t>
            </a:r>
          </a:p>
          <a:p>
            <a:pPr marL="194824" marR="0" lvl="0" indent="-220801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•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Attendance will be taken.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94824" marR="0" lvl="0" indent="-220801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•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Students are expected to follow appropriate behavior during live meetings.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623438" marR="0" lvl="0" indent="-242448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➔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Cameras On</a:t>
            </a:r>
          </a:p>
          <a:p>
            <a:pPr marL="623438" marR="0" lvl="0" indent="-242448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➔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Mute Your Mic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623438" marR="0" lvl="0" indent="-242448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➔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Sit in A Quiet Area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623438" marR="0" lvl="0" indent="-242448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➔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Participate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623438" marR="0" lvl="0" indent="-242448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➔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Be Prepared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623438" marR="0" lvl="0" indent="-242448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bel"/>
              <a:buChar char="➔"/>
              <a:tabLst/>
              <a:defRPr/>
            </a:pPr>
            <a:r>
              <a:rPr kumimoji="0" lang="en-US" sz="109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Chat Responsibly</a:t>
            </a:r>
            <a:endParaRPr kumimoji="0" sz="1091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5" name="Google Shape;105;p15"/>
          <p:cNvSpPr txBox="1"/>
          <p:nvPr/>
        </p:nvSpPr>
        <p:spPr>
          <a:xfrm>
            <a:off x="1730675" y="4344419"/>
            <a:ext cx="4686182" cy="1197953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77AF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82" b="0" i="0" u="none" strike="noStrike" kern="0" cap="none" spc="0" normalizeH="0" baseline="0" noProof="0" dirty="0">
                <a:ln>
                  <a:noFill/>
                </a:ln>
                <a:solidFill>
                  <a:srgbClr val="77AF2E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GRADING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77AF2E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Summative</a:t>
            </a:r>
            <a:r>
              <a:rPr lang="en-US" sz="886" dirty="0">
                <a:latin typeface="Abel"/>
                <a:ea typeface="Abel"/>
                <a:cs typeface="Abel"/>
                <a:sym typeface="Abel"/>
              </a:rPr>
              <a:t> Grades will include:</a:t>
            </a:r>
            <a:endParaRPr kumimoji="0" lang="en-US" sz="88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6" dirty="0">
                <a:latin typeface="Abel"/>
                <a:ea typeface="Abel"/>
                <a:cs typeface="Abel"/>
                <a:sym typeface="Abel"/>
              </a:rPr>
              <a:t>Labs, Virtual Learning </a:t>
            </a:r>
            <a:r>
              <a:rPr kumimoji="0" lang="en-US" sz="88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Projects, Group Work, Tests, Quizzes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886" dirty="0">
                <a:latin typeface="Abel"/>
                <a:ea typeface="Abel"/>
                <a:cs typeface="Abel"/>
                <a:sym typeface="Abel"/>
              </a:rPr>
              <a:t>Formative Grades will include all learning tasks. </a:t>
            </a:r>
            <a:r>
              <a:rPr kumimoji="0" lang="en-US" sz="88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 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886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6" b="1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Gradebook Abbreviations</a:t>
            </a:r>
            <a:endParaRPr kumimoji="0" sz="886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86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M (Missing –work not completed yet) </a:t>
            </a:r>
            <a:endParaRPr kumimoji="0" sz="886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6" name="Google Shape;106;p15"/>
          <p:cNvSpPr txBox="1"/>
          <p:nvPr/>
        </p:nvSpPr>
        <p:spPr>
          <a:xfrm>
            <a:off x="1669591" y="1375892"/>
            <a:ext cx="4679134" cy="1426091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E249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77" b="0" i="0" u="none" strike="noStrike" kern="0" cap="none" spc="0" normalizeH="0" baseline="0" noProof="0" dirty="0">
                <a:ln>
                  <a:noFill/>
                </a:ln>
                <a:solidFill>
                  <a:srgbClr val="E249BD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CLASSROOM EXPECTATIONS</a:t>
            </a:r>
            <a:endParaRPr kumimoji="0" sz="1023" b="0" i="0" u="none" strike="noStrike" kern="0" cap="none" spc="0" normalizeH="0" baseline="0" noProof="0" dirty="0">
              <a:ln>
                <a:noFill/>
              </a:ln>
              <a:solidFill>
                <a:srgbClr val="E249BD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1. Follow the rules the first time. 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2. Respect your classmates and the teacher.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3. Raise your hand on Teams if you wish to speak. 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4. Remember all school rules apply in our Virtual Classroom. </a:t>
            </a:r>
          </a:p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955" dirty="0">
                <a:latin typeface="Abel"/>
                <a:ea typeface="Abel"/>
                <a:cs typeface="Abel"/>
                <a:sym typeface="Abel"/>
              </a:rPr>
              <a:t>5. Make sure to check email and Canvas daily. 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7" name="Google Shape;107;p15"/>
          <p:cNvSpPr/>
          <p:nvPr/>
        </p:nvSpPr>
        <p:spPr>
          <a:xfrm>
            <a:off x="1669592" y="2909762"/>
            <a:ext cx="4686182" cy="1324308"/>
          </a:xfrm>
          <a:custGeom>
            <a:avLst/>
            <a:gdLst/>
            <a:ahLst/>
            <a:cxnLst/>
            <a:rect l="l" t="t" r="r" b="b"/>
            <a:pathLst>
              <a:path w="4130073" h="1200329" fill="none" extrusionOk="0">
                <a:moveTo>
                  <a:pt x="0" y="0"/>
                </a:moveTo>
                <a:cubicBezTo>
                  <a:pt x="162735" y="-15254"/>
                  <a:pt x="354570" y="44165"/>
                  <a:pt x="548710" y="0"/>
                </a:cubicBezTo>
                <a:cubicBezTo>
                  <a:pt x="742850" y="-44165"/>
                  <a:pt x="907220" y="38059"/>
                  <a:pt x="1056119" y="0"/>
                </a:cubicBezTo>
                <a:cubicBezTo>
                  <a:pt x="1205018" y="-38059"/>
                  <a:pt x="1430774" y="24770"/>
                  <a:pt x="1687430" y="0"/>
                </a:cubicBezTo>
                <a:cubicBezTo>
                  <a:pt x="1944086" y="-24770"/>
                  <a:pt x="2145967" y="28697"/>
                  <a:pt x="2277440" y="0"/>
                </a:cubicBezTo>
                <a:cubicBezTo>
                  <a:pt x="2408913" y="-28697"/>
                  <a:pt x="2685688" y="64013"/>
                  <a:pt x="2867451" y="0"/>
                </a:cubicBezTo>
                <a:cubicBezTo>
                  <a:pt x="3049214" y="-64013"/>
                  <a:pt x="3204701" y="75817"/>
                  <a:pt x="3540063" y="0"/>
                </a:cubicBezTo>
                <a:cubicBezTo>
                  <a:pt x="3875425" y="-75817"/>
                  <a:pt x="3914477" y="16401"/>
                  <a:pt x="4130073" y="0"/>
                </a:cubicBezTo>
                <a:cubicBezTo>
                  <a:pt x="4159112" y="117409"/>
                  <a:pt x="4116409" y="278466"/>
                  <a:pt x="4130073" y="364100"/>
                </a:cubicBezTo>
                <a:cubicBezTo>
                  <a:pt x="4143737" y="449734"/>
                  <a:pt x="4105617" y="626910"/>
                  <a:pt x="4130073" y="776213"/>
                </a:cubicBezTo>
                <a:cubicBezTo>
                  <a:pt x="4154529" y="925516"/>
                  <a:pt x="4129482" y="1015223"/>
                  <a:pt x="4130073" y="1200329"/>
                </a:cubicBezTo>
                <a:cubicBezTo>
                  <a:pt x="3842073" y="1275854"/>
                  <a:pt x="3644786" y="1181523"/>
                  <a:pt x="3498762" y="1200329"/>
                </a:cubicBezTo>
                <a:cubicBezTo>
                  <a:pt x="3352738" y="1219135"/>
                  <a:pt x="3080868" y="1176949"/>
                  <a:pt x="2867451" y="1200329"/>
                </a:cubicBezTo>
                <a:cubicBezTo>
                  <a:pt x="2654034" y="1223709"/>
                  <a:pt x="2530210" y="1129312"/>
                  <a:pt x="2194839" y="1200329"/>
                </a:cubicBezTo>
                <a:cubicBezTo>
                  <a:pt x="1859468" y="1271346"/>
                  <a:pt x="1846504" y="1199764"/>
                  <a:pt x="1646129" y="1200329"/>
                </a:cubicBezTo>
                <a:cubicBezTo>
                  <a:pt x="1445754" y="1200894"/>
                  <a:pt x="1120844" y="1124813"/>
                  <a:pt x="973517" y="1200329"/>
                </a:cubicBezTo>
                <a:cubicBezTo>
                  <a:pt x="826190" y="1275845"/>
                  <a:pt x="358534" y="1139706"/>
                  <a:pt x="0" y="1200329"/>
                </a:cubicBezTo>
                <a:cubicBezTo>
                  <a:pt x="-15819" y="1088382"/>
                  <a:pt x="15338" y="974642"/>
                  <a:pt x="0" y="836229"/>
                </a:cubicBezTo>
                <a:cubicBezTo>
                  <a:pt x="-15338" y="697816"/>
                  <a:pt x="39810" y="581901"/>
                  <a:pt x="0" y="424116"/>
                </a:cubicBezTo>
                <a:cubicBezTo>
                  <a:pt x="-39810" y="266331"/>
                  <a:pt x="22131" y="144106"/>
                  <a:pt x="0" y="0"/>
                </a:cubicBezTo>
                <a:close/>
              </a:path>
              <a:path w="4130073" h="1200329" extrusionOk="0">
                <a:moveTo>
                  <a:pt x="0" y="0"/>
                </a:moveTo>
                <a:cubicBezTo>
                  <a:pt x="248881" y="-14005"/>
                  <a:pt x="300133" y="11217"/>
                  <a:pt x="548710" y="0"/>
                </a:cubicBezTo>
                <a:cubicBezTo>
                  <a:pt x="797287" y="-11217"/>
                  <a:pt x="858781" y="12179"/>
                  <a:pt x="1014818" y="0"/>
                </a:cubicBezTo>
                <a:cubicBezTo>
                  <a:pt x="1170855" y="-12179"/>
                  <a:pt x="1530333" y="72421"/>
                  <a:pt x="1687430" y="0"/>
                </a:cubicBezTo>
                <a:cubicBezTo>
                  <a:pt x="1844527" y="-72421"/>
                  <a:pt x="2046092" y="22891"/>
                  <a:pt x="2236140" y="0"/>
                </a:cubicBezTo>
                <a:cubicBezTo>
                  <a:pt x="2426188" y="-22891"/>
                  <a:pt x="2624620" y="18368"/>
                  <a:pt x="2784849" y="0"/>
                </a:cubicBezTo>
                <a:cubicBezTo>
                  <a:pt x="2945078" y="-18368"/>
                  <a:pt x="3281311" y="78722"/>
                  <a:pt x="3457461" y="0"/>
                </a:cubicBezTo>
                <a:cubicBezTo>
                  <a:pt x="3633611" y="-78722"/>
                  <a:pt x="3982403" y="48862"/>
                  <a:pt x="4130073" y="0"/>
                </a:cubicBezTo>
                <a:cubicBezTo>
                  <a:pt x="4157085" y="155711"/>
                  <a:pt x="4090572" y="246179"/>
                  <a:pt x="4130073" y="424116"/>
                </a:cubicBezTo>
                <a:cubicBezTo>
                  <a:pt x="4169574" y="602053"/>
                  <a:pt x="4113047" y="696530"/>
                  <a:pt x="4130073" y="800219"/>
                </a:cubicBezTo>
                <a:cubicBezTo>
                  <a:pt x="4147099" y="903908"/>
                  <a:pt x="4084364" y="1007895"/>
                  <a:pt x="4130073" y="1200329"/>
                </a:cubicBezTo>
                <a:cubicBezTo>
                  <a:pt x="3870101" y="1226059"/>
                  <a:pt x="3734850" y="1154109"/>
                  <a:pt x="3540063" y="1200329"/>
                </a:cubicBezTo>
                <a:cubicBezTo>
                  <a:pt x="3345276" y="1246549"/>
                  <a:pt x="3201428" y="1147805"/>
                  <a:pt x="2991353" y="1200329"/>
                </a:cubicBezTo>
                <a:cubicBezTo>
                  <a:pt x="2781278" y="1252853"/>
                  <a:pt x="2647520" y="1121942"/>
                  <a:pt x="2318741" y="1200329"/>
                </a:cubicBezTo>
                <a:cubicBezTo>
                  <a:pt x="1989962" y="1278716"/>
                  <a:pt x="1866133" y="1180848"/>
                  <a:pt x="1646129" y="1200329"/>
                </a:cubicBezTo>
                <a:cubicBezTo>
                  <a:pt x="1426125" y="1219810"/>
                  <a:pt x="1301600" y="1174457"/>
                  <a:pt x="1138720" y="1200329"/>
                </a:cubicBezTo>
                <a:cubicBezTo>
                  <a:pt x="975840" y="1226201"/>
                  <a:pt x="714279" y="1131942"/>
                  <a:pt x="548710" y="1200329"/>
                </a:cubicBezTo>
                <a:cubicBezTo>
                  <a:pt x="383141" y="1268716"/>
                  <a:pt x="155931" y="1164037"/>
                  <a:pt x="0" y="1200329"/>
                </a:cubicBezTo>
                <a:cubicBezTo>
                  <a:pt x="-8572" y="1007729"/>
                  <a:pt x="20430" y="957848"/>
                  <a:pt x="0" y="800219"/>
                </a:cubicBezTo>
                <a:cubicBezTo>
                  <a:pt x="-20430" y="642590"/>
                  <a:pt x="33614" y="607499"/>
                  <a:pt x="0" y="424116"/>
                </a:cubicBezTo>
                <a:cubicBezTo>
                  <a:pt x="-33614" y="240733"/>
                  <a:pt x="45016" y="85305"/>
                  <a:pt x="0" y="0"/>
                </a:cubicBezTo>
                <a:close/>
              </a:path>
            </a:pathLst>
          </a:custGeom>
          <a:solidFill>
            <a:schemeClr val="dk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ctr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2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SYLLABUS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ctr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9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7</a:t>
            </a:r>
            <a:r>
              <a:rPr kumimoji="0" lang="en-US" sz="1909" b="0" i="0" u="none" strike="noStrike" kern="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th</a:t>
            </a:r>
            <a:r>
              <a:rPr kumimoji="0" lang="en-US" sz="190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 Grade Academic Science</a:t>
            </a:r>
          </a:p>
          <a:p>
            <a:pPr marL="0" marR="0" lvl="0" indent="0" algn="ctr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2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rcsmith@</a:t>
            </a:r>
            <a:r>
              <a:rPr kumimoji="0" lang="en-US" sz="122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cbs</a:t>
            </a:r>
            <a:r>
              <a:rPr lang="en-US" sz="1227" dirty="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d.org</a:t>
            </a:r>
            <a:r>
              <a:rPr kumimoji="0" lang="en-US" sz="122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 </a:t>
            </a:r>
            <a:endParaRPr kumimoji="0" sz="1227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1744400" y="151687"/>
            <a:ext cx="4615825" cy="1224205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2F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82" b="0" i="0" u="none" strike="noStrike" kern="0" cap="none" spc="0" normalizeH="0" baseline="0" noProof="0" dirty="0">
                <a:ln>
                  <a:noFill/>
                </a:ln>
                <a:solidFill>
                  <a:srgbClr val="FF2F92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CANVAS EXPECTATIONS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FF2F92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R="0" lvl="0" algn="l" defTabSz="62343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1.     Start with Canvas every day. Click on your class.</a:t>
            </a:r>
          </a:p>
          <a:p>
            <a:pPr marL="233789" marR="0" lvl="0" indent="-233789" algn="l" defTabSz="62343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 startAt="2"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Use the “Join Teams Call ”  button on home page.</a:t>
            </a:r>
          </a:p>
          <a:p>
            <a:pPr marL="233789" marR="0" lvl="0" indent="-233789" algn="l" defTabSz="62343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AutoNum type="arabicPeriod" startAt="2"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Click your class period for link to TEAMS.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0" marR="0" lvl="0" indent="0" algn="l" defTabSz="623438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  <p:sp>
        <p:nvSpPr>
          <p:cNvPr id="2" name="Google Shape;103;p15">
            <a:extLst>
              <a:ext uri="{FF2B5EF4-FFF2-40B4-BE49-F238E27FC236}">
                <a16:creationId xmlns:a16="http://schemas.microsoft.com/office/drawing/2014/main" id="{D902DA11-7C9C-4AC3-8B10-B68C085A6983}"/>
              </a:ext>
            </a:extLst>
          </p:cNvPr>
          <p:cNvSpPr txBox="1"/>
          <p:nvPr/>
        </p:nvSpPr>
        <p:spPr>
          <a:xfrm>
            <a:off x="6515965" y="4159063"/>
            <a:ext cx="4534893" cy="1568663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2F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335" tIns="31159" rIns="62335" bIns="31159" anchor="t" anchorCtr="0">
            <a:noAutofit/>
          </a:bodyPr>
          <a:lstStyle/>
          <a:p>
            <a:pPr marL="0" marR="0" lvl="0" indent="0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773" dirty="0">
                <a:solidFill>
                  <a:srgbClr val="FF7E79"/>
                </a:solidFill>
                <a:latin typeface="Abel"/>
                <a:ea typeface="Abel"/>
                <a:cs typeface="Abel"/>
                <a:sym typeface="Abel"/>
              </a:rPr>
              <a:t>Teacher Absence:</a:t>
            </a:r>
            <a:endParaRPr kumimoji="0" sz="1773" b="0" i="0" u="none" strike="noStrike" kern="0" cap="none" spc="0" normalizeH="0" baseline="0" noProof="0" dirty="0">
              <a:ln>
                <a:noFill/>
              </a:ln>
              <a:solidFill>
                <a:srgbClr val="FF7E79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lang="en-US" sz="955" b="1" dirty="0">
                <a:latin typeface="Abel"/>
                <a:ea typeface="Abel"/>
                <a:cs typeface="Abel"/>
                <a:sym typeface="Abel"/>
              </a:rPr>
              <a:t>All assignments will be asynchronous. </a:t>
            </a:r>
            <a:endParaRPr kumimoji="0" lang="en-US" sz="955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lang="en-US" sz="955" dirty="0">
                <a:latin typeface="Abel"/>
                <a:ea typeface="Abel"/>
                <a:cs typeface="Abel"/>
                <a:sym typeface="Abel"/>
              </a:rPr>
              <a:t>Go to the Module in Canvas for that day. </a:t>
            </a: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lang="en-US" sz="955" dirty="0">
                <a:latin typeface="Abel"/>
                <a:ea typeface="Abel"/>
                <a:cs typeface="Abel"/>
                <a:sym typeface="Abel"/>
              </a:rPr>
              <a:t>Assignment will be posted on Canvas. </a:t>
            </a: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lang="en-US" sz="955" dirty="0">
                <a:latin typeface="Abel"/>
                <a:ea typeface="Abel"/>
                <a:cs typeface="Abel"/>
                <a:sym typeface="Abel"/>
              </a:rPr>
              <a:t>You must turn in your assignment for attendance. </a:t>
            </a: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Failure to turn in your </a:t>
            </a:r>
            <a:r>
              <a:rPr lang="en-US" sz="955" dirty="0">
                <a:latin typeface="Abel"/>
                <a:ea typeface="Abel"/>
                <a:cs typeface="Abel"/>
                <a:sym typeface="Abel"/>
              </a:rPr>
              <a:t>assignment</a:t>
            </a: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 will mean you are absent from </a:t>
            </a:r>
          </a:p>
          <a:p>
            <a:pPr marL="116895" marR="0" lvl="0" indent="-121224" algn="l" defTabSz="6234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  <a:tabLst/>
              <a:defRPr/>
            </a:pPr>
            <a:r>
              <a:rPr kumimoji="0" lang="en-US" sz="95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bel"/>
                <a:ea typeface="Abel"/>
                <a:cs typeface="Abel"/>
                <a:sym typeface="Abel"/>
              </a:rPr>
              <a:t>class. </a:t>
            </a:r>
            <a:endParaRPr kumimoji="0" sz="95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4184640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Labs when we return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2CFD6C31-BADD-4A44-BAAE-B4C5647DF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938F0156-2329-4431-9B61-DF724F12C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511</Words>
  <Application>Microsoft Office PowerPoint</Application>
  <PresentationFormat>Widescreen</PresentationFormat>
  <Paragraphs>79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Abel</vt:lpstr>
      <vt:lpstr>Arial</vt:lpstr>
      <vt:lpstr>Arial Black</vt:lpstr>
      <vt:lpstr>Avenir Next LT Pro</vt:lpstr>
      <vt:lpstr>Calibri</vt:lpstr>
      <vt:lpstr>Calibri Light</vt:lpstr>
      <vt:lpstr>Times New Roman</vt:lpstr>
      <vt:lpstr>Office Theme</vt:lpstr>
      <vt:lpstr>Office Theme</vt:lpstr>
      <vt:lpstr>I will be with you shortly for the  live presentation </vt:lpstr>
      <vt:lpstr>PowerPoint Presentation</vt:lpstr>
      <vt:lpstr>PowerPoint Presentation</vt:lpstr>
      <vt:lpstr>PowerPoint Presentation</vt:lpstr>
      <vt:lpstr>PowerPoint Presentation</vt:lpstr>
      <vt:lpstr>Upcycle project/ cookie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will be with you shortly for the  live presentation </dc:title>
  <dc:creator>SMITH, RAYNA</dc:creator>
  <cp:lastModifiedBy>SMITH, RAYNA</cp:lastModifiedBy>
  <cp:revision>1</cp:revision>
  <dcterms:created xsi:type="dcterms:W3CDTF">2020-09-17T18:57:32Z</dcterms:created>
  <dcterms:modified xsi:type="dcterms:W3CDTF">2020-09-17T23:28:52Z</dcterms:modified>
</cp:coreProperties>
</file>